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50" r:id="rId5"/>
    <p:sldMasterId id="2147483752" r:id="rId6"/>
    <p:sldMasterId id="2147483755" r:id="rId7"/>
    <p:sldMasterId id="2147483760" r:id="rId8"/>
    <p:sldMasterId id="2147483766" r:id="rId9"/>
    <p:sldMasterId id="2147483814" r:id="rId10"/>
    <p:sldMasterId id="2147483769" r:id="rId11"/>
  </p:sldMasterIdLst>
  <p:notesMasterIdLst>
    <p:notesMasterId r:id="rId25"/>
  </p:notesMasterIdLst>
  <p:sldIdLst>
    <p:sldId id="258" r:id="rId12"/>
    <p:sldId id="277" r:id="rId13"/>
    <p:sldId id="279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5" r:id="rId23"/>
    <p:sldId id="269" r:id="rId24"/>
  </p:sldIdLst>
  <p:sldSz cx="9144000" cy="5143500" type="screen16x9"/>
  <p:notesSz cx="7010400" cy="92964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51428"/>
    <a:srgbClr val="4EB6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3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8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146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5905468-FAD0-4F09-9B1F-F731FF9E4E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80197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anose="020B0600070205080204" pitchFamily="34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anose="020B0600070205080204" pitchFamily="34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anose="020B0600070205080204" pitchFamily="34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6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124200" y="4767263"/>
            <a:ext cx="289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 Placeholder 1"/>
          <p:cNvSpPr>
            <a:spLocks noGrp="1"/>
          </p:cNvSpPr>
          <p:nvPr>
            <p:ph idx="1"/>
          </p:nvPr>
        </p:nvSpPr>
        <p:spPr>
          <a:xfrm>
            <a:off x="457200" y="971550"/>
            <a:ext cx="4114800" cy="3429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868333" y="973667"/>
            <a:ext cx="4275667" cy="3450696"/>
          </a:xfrm>
        </p:spPr>
        <p:txBody>
          <a:bodyPr/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idx="15"/>
          </p:nvPr>
        </p:nvSpPr>
        <p:spPr/>
        <p:txBody>
          <a:bodyPr/>
          <a:lstStyle>
            <a:lvl1pPr>
              <a:buFont typeface="Times New Roman" panose="02020603050405020304" pitchFamily="18" charset="0"/>
              <a:buNone/>
              <a:defRPr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DF360BB-18FC-45F8-A88A-3AAC352AAD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30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124200" y="4767263"/>
            <a:ext cx="289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buFont typeface="Times New Roman" panose="02020603050405020304" pitchFamily="18" charset="0"/>
              <a:buNone/>
              <a:defRPr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DAEB802-F5A4-4B56-B58B-3D5F164C2E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80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124200" y="4767263"/>
            <a:ext cx="289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buFont typeface="Times New Roman" panose="02020603050405020304" pitchFamily="18" charset="0"/>
              <a:buNone/>
              <a:defRPr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C757599-C037-4B11-960E-78B8BFD098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268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769938"/>
            <a:ext cx="914400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923DED-8B55-406F-AE63-7DF82B7939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025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9463"/>
            <a:ext cx="9142413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D24B796-FFC8-43E7-8EC1-1FA8A61A63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8957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897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DD6332-4146-4EB9-8EC2-CAA25D2606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655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76800" y="3333750"/>
            <a:ext cx="3810000" cy="9906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876800" y="4324350"/>
            <a:ext cx="3811241" cy="381000"/>
          </a:xfrm>
          <a:prstGeom prst="rect">
            <a:avLst/>
          </a:prstGeom>
        </p:spPr>
        <p:txBody>
          <a:bodyPr/>
          <a:lstStyle>
            <a:lvl1pPr>
              <a:defRPr sz="800" b="0" i="1">
                <a:solidFill>
                  <a:srgbClr val="4EB6D0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1650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3486150"/>
            <a:ext cx="3810000" cy="457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875559" y="3943350"/>
            <a:ext cx="3811241" cy="381000"/>
          </a:xfrm>
          <a:prstGeom prst="rect">
            <a:avLst/>
          </a:prstGeom>
        </p:spPr>
        <p:txBody>
          <a:bodyPr/>
          <a:lstStyle>
            <a:lvl1pPr>
              <a:defRPr sz="1600" b="0" i="1">
                <a:solidFill>
                  <a:srgbClr val="4EB6D0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876800" y="4324350"/>
            <a:ext cx="3811241" cy="381000"/>
          </a:xfrm>
          <a:prstGeom prst="rect">
            <a:avLst/>
          </a:prstGeom>
        </p:spPr>
        <p:txBody>
          <a:bodyPr/>
          <a:lstStyle>
            <a:lvl1pPr>
              <a:defRPr sz="800" b="0" i="1">
                <a:solidFill>
                  <a:srgbClr val="4EB6D0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48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idx="1"/>
          </p:nvPr>
        </p:nvSpPr>
        <p:spPr>
          <a:xfrm>
            <a:off x="457200" y="971550"/>
            <a:ext cx="8229600" cy="339407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ED8440-792C-4F0A-81FE-27C8DA1A17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7178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>
            <a:spLocks noGrp="1"/>
          </p:cNvSpPr>
          <p:nvPr>
            <p:ph idx="1"/>
          </p:nvPr>
        </p:nvSpPr>
        <p:spPr>
          <a:xfrm>
            <a:off x="457200" y="971550"/>
            <a:ext cx="4114800" cy="3429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idx="11"/>
          </p:nvPr>
        </p:nvSpPr>
        <p:spPr>
          <a:xfrm>
            <a:off x="4572000" y="971550"/>
            <a:ext cx="4114800" cy="3429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F492A7-A673-4F15-A0CF-1950CAF9F9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378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/>
          <p:cNvSpPr>
            <a:spLocks noGrp="1"/>
          </p:cNvSpPr>
          <p:nvPr>
            <p:ph idx="1"/>
          </p:nvPr>
        </p:nvSpPr>
        <p:spPr>
          <a:xfrm>
            <a:off x="457200" y="971550"/>
            <a:ext cx="4114800" cy="3429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868333" y="973667"/>
            <a:ext cx="4275667" cy="3450696"/>
          </a:xfrm>
        </p:spPr>
        <p:txBody>
          <a:bodyPr/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A19E36-F44D-4195-8D3F-322809C7BA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8574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CB255-7304-4A28-8A0A-BE1FF47F62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5094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124200" y="4767263"/>
            <a:ext cx="289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Text Placeholder 1"/>
          <p:cNvSpPr>
            <a:spLocks noGrp="1"/>
          </p:cNvSpPr>
          <p:nvPr>
            <p:ph idx="1"/>
          </p:nvPr>
        </p:nvSpPr>
        <p:spPr>
          <a:xfrm>
            <a:off x="457200" y="971550"/>
            <a:ext cx="8229600" cy="339407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buFont typeface="Times New Roman" panose="02020603050405020304" pitchFamily="18" charset="0"/>
              <a:buNone/>
              <a:defRPr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BA41B0B-6C12-478B-AA1A-C0EBAFF44A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1215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124200" y="4767263"/>
            <a:ext cx="289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 Placeholder 1"/>
          <p:cNvSpPr>
            <a:spLocks noGrp="1"/>
          </p:cNvSpPr>
          <p:nvPr>
            <p:ph idx="11"/>
          </p:nvPr>
        </p:nvSpPr>
        <p:spPr>
          <a:xfrm>
            <a:off x="4572000" y="971550"/>
            <a:ext cx="4114800" cy="3429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1"/>
          <p:cNvSpPr>
            <a:spLocks noGrp="1"/>
          </p:cNvSpPr>
          <p:nvPr>
            <p:ph idx="13"/>
          </p:nvPr>
        </p:nvSpPr>
        <p:spPr>
          <a:xfrm>
            <a:off x="457200" y="971550"/>
            <a:ext cx="4114800" cy="3429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idx="14"/>
          </p:nvPr>
        </p:nvSpPr>
        <p:spPr/>
        <p:txBody>
          <a:bodyPr/>
          <a:lstStyle>
            <a:lvl1pPr>
              <a:buFont typeface="Times New Roman" panose="02020603050405020304" pitchFamily="18" charset="0"/>
              <a:buNone/>
              <a:defRPr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B7A1D94-C531-4655-8204-70DDD4D8EB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06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e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jpe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theme" Target="../theme/theme6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</p:sldLayoutIdLst>
  <p:txStyles>
    <p:titleStyle>
      <a:lvl1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j-lt"/>
          <a:ea typeface="MS PGothic" panose="020B0600070205080204" pitchFamily="34" charset="-128"/>
          <a:cs typeface="+mj-cs"/>
        </a:defRPr>
      </a:lvl1pPr>
      <a:lvl2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Arial" charset="0"/>
          <a:ea typeface="MS PGothic" panose="020B0600070205080204" pitchFamily="34" charset="-128"/>
          <a:cs typeface="Arial" charset="0"/>
        </a:defRPr>
      </a:lvl2pPr>
      <a:lvl3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Arial" charset="0"/>
          <a:ea typeface="MS PGothic" panose="020B0600070205080204" pitchFamily="34" charset="-128"/>
          <a:cs typeface="Arial" charset="0"/>
        </a:defRPr>
      </a:lvl3pPr>
      <a:lvl4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Arial" charset="0"/>
          <a:ea typeface="MS PGothic" panose="020B0600070205080204" pitchFamily="34" charset="-128"/>
          <a:cs typeface="Arial" charset="0"/>
        </a:defRPr>
      </a:lvl4pPr>
      <a:lvl5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Arial" charset="0"/>
          <a:ea typeface="MS PGothic" panose="020B0600070205080204" pitchFamily="34" charset="-128"/>
          <a:cs typeface="Arial" charset="0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029200" y="3333750"/>
            <a:ext cx="3657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</p:sldLayoutIdLst>
  <p:txStyles>
    <p:titleStyle>
      <a:lvl1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Avenir Light"/>
          <a:ea typeface="MS PGothic" panose="020B0600070205080204" pitchFamily="34" charset="-128"/>
          <a:cs typeface="Avenir Light"/>
        </a:defRPr>
      </a:lvl1pPr>
      <a:lvl2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Avenir Light" charset="0"/>
          <a:ea typeface="MS PGothic" panose="020B0600070205080204" pitchFamily="34" charset="-128"/>
          <a:cs typeface="Avenir Light" charset="0"/>
        </a:defRPr>
      </a:lvl2pPr>
      <a:lvl3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Avenir Light" charset="0"/>
          <a:ea typeface="MS PGothic" panose="020B0600070205080204" pitchFamily="34" charset="-128"/>
          <a:cs typeface="Avenir Light" charset="0"/>
        </a:defRPr>
      </a:lvl3pPr>
      <a:lvl4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Avenir Light" charset="0"/>
          <a:ea typeface="MS PGothic" panose="020B0600070205080204" pitchFamily="34" charset="-128"/>
          <a:cs typeface="Avenir Light" charset="0"/>
        </a:defRPr>
      </a:lvl4pPr>
      <a:lvl5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Avenir Light" charset="0"/>
          <a:ea typeface="MS PGothic" panose="020B0600070205080204" pitchFamily="34" charset="-128"/>
          <a:cs typeface="Avenir Light" charset="0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Avenir Light"/>
          <a:ea typeface="MS PGothic" panose="020B0600070205080204" pitchFamily="34" charset="-128"/>
          <a:cs typeface="Avenir Light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n-lt"/>
          <a:ea typeface="Arial" charset="0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n-lt"/>
          <a:ea typeface="Arial" charset="0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" charset="0"/>
          <a:cs typeface="+mn-cs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9550"/>
            <a:ext cx="7496175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Here to Edit Title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457200" y="4770438"/>
            <a:ext cx="2208213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78C574A-1B21-41AD-9735-8FD4DD817B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052" name="Text Placeholder 1"/>
          <p:cNvSpPr>
            <a:spLocks noGrp="1"/>
          </p:cNvSpPr>
          <p:nvPr>
            <p:ph type="body" idx="1"/>
          </p:nvPr>
        </p:nvSpPr>
        <p:spPr bwMode="auto">
          <a:xfrm>
            <a:off x="457200" y="9715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3"/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</p:sldLayoutIdLst>
  <p:txStyles>
    <p:titleStyle>
      <a:lvl1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1"/>
          </a:solidFill>
          <a:latin typeface="Avenir Roman"/>
          <a:ea typeface="MS PGothic" panose="020B0600070205080204" pitchFamily="34" charset="-128"/>
          <a:cs typeface="Avenir Roman"/>
        </a:defRPr>
      </a:lvl1pPr>
      <a:lvl2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2pPr>
      <a:lvl3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3pPr>
      <a:lvl4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4pPr>
      <a:lvl5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200"/>
        </a:spcAft>
        <a:buClr>
          <a:srgbClr val="4EB6D0"/>
        </a:buClr>
        <a:buSzPct val="100000"/>
        <a:buFont typeface="Times New Roman" panose="02020603050405020304" pitchFamily="18" charset="0"/>
        <a:defRPr b="1">
          <a:solidFill>
            <a:srgbClr val="000000"/>
          </a:solidFill>
          <a:latin typeface="Arial Narrow"/>
          <a:ea typeface="MS PGothic" panose="020B0600070205080204" pitchFamily="34" charset="-128"/>
          <a:cs typeface="Arial Narrow"/>
        </a:defRPr>
      </a:lvl1pPr>
      <a:lvl2pPr marL="687388" indent="-230188" algn="l" defTabSz="457200" rtl="0" eaLnBrk="0" fontAlgn="base" hangingPunct="0">
        <a:spcBef>
          <a:spcPct val="0"/>
        </a:spcBef>
        <a:spcAft>
          <a:spcPts val="1200"/>
        </a:spcAft>
        <a:buClr>
          <a:srgbClr val="4EB6D0"/>
        </a:buClr>
        <a:buSzPct val="35000"/>
        <a:buFont typeface="Wingdings" panose="05000000000000000000" pitchFamily="2" charset="2"/>
        <a:buChar char=""/>
        <a:defRPr>
          <a:solidFill>
            <a:srgbClr val="000000"/>
          </a:solidFill>
          <a:latin typeface="Arial Narrow"/>
          <a:ea typeface="MS PGothic" panose="020B0600070205080204" pitchFamily="34" charset="-128"/>
          <a:cs typeface="Arial Narrow"/>
        </a:defRPr>
      </a:lvl2pPr>
      <a:lvl3pPr marL="12001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808080"/>
        </a:buClr>
        <a:buSzPct val="65000"/>
        <a:buFont typeface="Wingdings" panose="05000000000000000000" pitchFamily="2" charset="2"/>
        <a:buChar char="§"/>
        <a:defRPr>
          <a:solidFill>
            <a:srgbClr val="000000"/>
          </a:solidFill>
          <a:latin typeface="Arial Narrow"/>
          <a:ea typeface="Arial" charset="0"/>
          <a:cs typeface="Arial Narrow"/>
        </a:defRPr>
      </a:lvl3pPr>
      <a:lvl4pPr marL="1830388" indent="-338138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400" i="1">
          <a:solidFill>
            <a:srgbClr val="000000"/>
          </a:solidFill>
          <a:latin typeface="Arial Narrow"/>
          <a:ea typeface="Arial" charset="0"/>
          <a:cs typeface="Arial Narrow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" charset="0"/>
          <a:cs typeface="Arial" panose="020B0604020202020204" pitchFamily="34" charset="0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3124200" y="4767263"/>
            <a:ext cx="289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457200" y="4770438"/>
            <a:ext cx="2208213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>
              <a:lnSpc>
                <a:spcPct val="100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</a:tabLst>
              <a:defRPr sz="1000">
                <a:solidFill>
                  <a:schemeClr val="bg1"/>
                </a:solidFill>
                <a:latin typeface="Arial"/>
                <a:ea typeface="ＭＳ Ｐゴシック" charset="0"/>
                <a:cs typeface="Arial"/>
              </a:defRPr>
            </a:lvl1pPr>
          </a:lstStyle>
          <a:p>
            <a:pPr>
              <a:defRPr/>
            </a:pPr>
            <a:r>
              <a:rPr lang="en-US"/>
              <a:t>&lt;#&gt;</a:t>
            </a:r>
          </a:p>
        </p:txBody>
      </p:sp>
      <p:sp>
        <p:nvSpPr>
          <p:cNvPr id="307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9550"/>
            <a:ext cx="7496175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Here to Edit Title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 bwMode="auto">
          <a:xfrm>
            <a:off x="457200" y="9715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3"/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</p:sldLayoutIdLst>
  <p:txStyles>
    <p:titleStyle>
      <a:lvl1pPr marL="342900" indent="-3429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lang="en-US" sz="2400">
          <a:solidFill>
            <a:schemeClr val="bg2"/>
          </a:solidFill>
          <a:latin typeface="Avenir Roman"/>
          <a:ea typeface="MS PGothic" panose="020B0600070205080204" pitchFamily="34" charset="-128"/>
          <a:cs typeface="Avenir Roman"/>
        </a:defRPr>
      </a:lvl1pPr>
      <a:lvl2pPr marL="342900" indent="-3429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2"/>
          </a:solidFill>
          <a:latin typeface="Avenir Roman" charset="0"/>
          <a:ea typeface="MS PGothic" panose="020B0600070205080204" pitchFamily="34" charset="-128"/>
          <a:cs typeface="Avenir Roman" charset="0"/>
        </a:defRPr>
      </a:lvl2pPr>
      <a:lvl3pPr marL="342900" indent="-3429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2"/>
          </a:solidFill>
          <a:latin typeface="Avenir Roman" charset="0"/>
          <a:ea typeface="MS PGothic" panose="020B0600070205080204" pitchFamily="34" charset="-128"/>
          <a:cs typeface="Avenir Roman" charset="0"/>
        </a:defRPr>
      </a:lvl3pPr>
      <a:lvl4pPr marL="342900" indent="-3429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2"/>
          </a:solidFill>
          <a:latin typeface="Avenir Roman" charset="0"/>
          <a:ea typeface="MS PGothic" panose="020B0600070205080204" pitchFamily="34" charset="-128"/>
          <a:cs typeface="Avenir Roman" charset="0"/>
        </a:defRPr>
      </a:lvl4pPr>
      <a:lvl5pPr marL="342900" indent="-3429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2"/>
          </a:solidFill>
          <a:latin typeface="Avenir Roman" charset="0"/>
          <a:ea typeface="MS PGothic" panose="020B0600070205080204" pitchFamily="34" charset="-128"/>
          <a:cs typeface="Avenir Roman" charset="0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200"/>
        </a:spcAft>
        <a:buClr>
          <a:srgbClr val="4EB6D0"/>
        </a:buClr>
        <a:buSzPct val="100000"/>
        <a:buFont typeface="Times New Roman" panose="02020603050405020304" pitchFamily="18" charset="0"/>
        <a:defRPr b="1">
          <a:solidFill>
            <a:srgbClr val="000000"/>
          </a:solidFill>
          <a:latin typeface="Arial Narrow"/>
          <a:ea typeface="MS PGothic" panose="020B0600070205080204" pitchFamily="34" charset="-128"/>
          <a:cs typeface="Arial Narrow"/>
        </a:defRPr>
      </a:lvl1pPr>
      <a:lvl2pPr marL="687388" indent="-230188" algn="l" defTabSz="457200" rtl="0" eaLnBrk="0" fontAlgn="base" hangingPunct="0">
        <a:spcBef>
          <a:spcPct val="0"/>
        </a:spcBef>
        <a:spcAft>
          <a:spcPts val="1200"/>
        </a:spcAft>
        <a:buClr>
          <a:srgbClr val="4EB6D0"/>
        </a:buClr>
        <a:buSzPct val="35000"/>
        <a:buFont typeface="Wingdings" panose="05000000000000000000" pitchFamily="2" charset="2"/>
        <a:buChar char=""/>
        <a:defRPr>
          <a:solidFill>
            <a:srgbClr val="000000"/>
          </a:solidFill>
          <a:latin typeface="Arial Narrow"/>
          <a:ea typeface="MS PGothic" panose="020B0600070205080204" pitchFamily="34" charset="-128"/>
          <a:cs typeface="Arial Narrow"/>
        </a:defRPr>
      </a:lvl2pPr>
      <a:lvl3pPr marL="12001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chemeClr val="bg2"/>
        </a:buClr>
        <a:buSzPct val="65000"/>
        <a:buFont typeface="Wingdings" panose="05000000000000000000" pitchFamily="2" charset="2"/>
        <a:buChar char="§"/>
        <a:defRPr>
          <a:solidFill>
            <a:srgbClr val="000000"/>
          </a:solidFill>
          <a:latin typeface="Arial Narrow"/>
          <a:ea typeface="MS PGothic" panose="020B0600070205080204" pitchFamily="34" charset="-128"/>
          <a:cs typeface="Arial Narrow"/>
        </a:defRPr>
      </a:lvl3pPr>
      <a:lvl4pPr marL="1830388" indent="-338138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400" i="1">
          <a:solidFill>
            <a:srgbClr val="000000"/>
          </a:solidFill>
          <a:latin typeface="Arial Narrow"/>
          <a:ea typeface="MS PGothic" panose="020B0600070205080204" pitchFamily="34" charset="-128"/>
          <a:cs typeface="Arial Narrow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Arial Narrow"/>
          <a:ea typeface="MS PGothic" panose="020B0600070205080204" pitchFamily="34" charset="-128"/>
          <a:cs typeface="Arial Narrow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073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46088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0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CC19D3D-188F-4CD4-853D-BE3548FD13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venir Roman"/>
          <a:ea typeface="MS PGothic" panose="020B0600070205080204" pitchFamily="34" charset="-128"/>
          <a:cs typeface="Avenir Roman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venir Roman" charset="0"/>
          <a:ea typeface="MS PGothic" panose="020B0600070205080204" pitchFamily="34" charset="-128"/>
          <a:cs typeface="Avenir Roman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venir Roman" charset="0"/>
          <a:ea typeface="MS PGothic" panose="020B0600070205080204" pitchFamily="34" charset="-128"/>
          <a:cs typeface="Avenir Roman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venir Roman" charset="0"/>
          <a:ea typeface="MS PGothic" panose="020B0600070205080204" pitchFamily="34" charset="-128"/>
          <a:cs typeface="Avenir Roman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venir Roman" charset="0"/>
          <a:ea typeface="MS PGothic" panose="020B0600070205080204" pitchFamily="34" charset="-128"/>
          <a:cs typeface="Avenir Roman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60"/>
          <p:cNvGrpSpPr>
            <a:grpSpLocks/>
          </p:cNvGrpSpPr>
          <p:nvPr userDrawn="1"/>
        </p:nvGrpSpPr>
        <p:grpSpPr bwMode="auto">
          <a:xfrm>
            <a:off x="417513" y="868363"/>
            <a:ext cx="8083550" cy="3787775"/>
            <a:chOff x="1112838" y="1204913"/>
            <a:chExt cx="10499725" cy="4921250"/>
          </a:xfrm>
        </p:grpSpPr>
        <p:pic>
          <p:nvPicPr>
            <p:cNvPr id="5124" name="Picture 1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838" y="3137524"/>
              <a:ext cx="10499725" cy="1062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5" name="Picture 2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8980" y="1204913"/>
              <a:ext cx="690771" cy="806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6" name="Picture 3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9614" y="1206975"/>
              <a:ext cx="688709" cy="806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7" name="Picture 4"/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8100" y="1206975"/>
              <a:ext cx="690772" cy="806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8" name="Picture 5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9550" y="1204913"/>
              <a:ext cx="690771" cy="806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" name="Picture 6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8057" y="1204913"/>
              <a:ext cx="690772" cy="806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" name="Picture 7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6407" y="2048496"/>
              <a:ext cx="907282" cy="1066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1" name="Picture 8"/>
            <p:cNvPicPr>
              <a:picLocks noChangeAspect="1" noChangeArrowheads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372" y="2048496"/>
              <a:ext cx="905220" cy="1062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2" name="Picture 9"/>
            <p:cNvPicPr>
              <a:picLocks noChangeAspect="1" noChangeArrowheads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452" y="2048496"/>
              <a:ext cx="905219" cy="1062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Picture 10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7790" y="2048496"/>
              <a:ext cx="907282" cy="1066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4" name="Picture 11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7552" y="2048496"/>
              <a:ext cx="907282" cy="1066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5" name="Picture 12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921" y="2044371"/>
              <a:ext cx="909343" cy="1066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6" name="Picture 13"/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200" y="2046434"/>
              <a:ext cx="905220" cy="1053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7" name="Picture 14"/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387" y="4234802"/>
              <a:ext cx="907282" cy="1056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8" name="Picture 15"/>
            <p:cNvPicPr>
              <a:picLocks noChangeAspect="1" noChangeArrowheads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9838" y="4228615"/>
              <a:ext cx="692833" cy="188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9" name="Picture 16"/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9852" y="4232740"/>
              <a:ext cx="692833" cy="1885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0" name="Picture 17"/>
            <p:cNvPicPr>
              <a:picLocks noChangeAspect="1" noChangeArrowheads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768" y="4236865"/>
              <a:ext cx="692833" cy="188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1" name="Picture 18"/>
            <p:cNvPicPr>
              <a:picLocks noChangeAspect="1" noChangeArrowheads="1"/>
            </p:cNvPicPr>
            <p:nvPr userDrawn="1"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935" y="4234802"/>
              <a:ext cx="905219" cy="1056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2" name="Picture 19"/>
            <p:cNvPicPr>
              <a:picLocks noChangeAspect="1" noChangeArrowheads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2614" y="1204913"/>
              <a:ext cx="692833" cy="808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3" name="Picture 20"/>
            <p:cNvPicPr>
              <a:picLocks noChangeAspect="1" noChangeArrowheads="1"/>
            </p:cNvPicPr>
            <p:nvPr userDrawn="1"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5122" y="1209038"/>
              <a:ext cx="690772" cy="806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4" name="Picture 21"/>
            <p:cNvPicPr>
              <a:picLocks noChangeAspect="1" noChangeArrowheads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881" y="4234802"/>
              <a:ext cx="903158" cy="1053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5" name="Picture 22"/>
            <p:cNvPicPr>
              <a:picLocks noChangeAspect="1" noChangeArrowheads="1"/>
            </p:cNvPicPr>
            <p:nvPr userDrawn="1"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4604" y="4234802"/>
              <a:ext cx="905219" cy="1037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6" name="Picture 23"/>
            <p:cNvPicPr>
              <a:picLocks noChangeAspect="1" noChangeArrowheads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9571" y="4240990"/>
              <a:ext cx="907282" cy="1053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7" name="Picture 24"/>
            <p:cNvPicPr>
              <a:picLocks noChangeAspect="1" noChangeArrowheads="1"/>
            </p:cNvPicPr>
            <p:nvPr userDrawn="1"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6146" y="4234802"/>
              <a:ext cx="903158" cy="1051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8" name="Picture 25"/>
            <p:cNvPicPr>
              <a:picLocks noChangeAspect="1" noChangeArrowheads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1532" y="2048496"/>
              <a:ext cx="907282" cy="106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9" name="Picture 26"/>
            <p:cNvPicPr>
              <a:picLocks noChangeAspect="1" noChangeArrowheads="1"/>
            </p:cNvPicPr>
            <p:nvPr userDrawn="1"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2808" y="5305267"/>
              <a:ext cx="692833" cy="808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50" name="Picture 27"/>
            <p:cNvPicPr>
              <a:picLocks noChangeAspect="1" noChangeArrowheads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814" y="5303204"/>
              <a:ext cx="692833" cy="810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23" name="Title Placeholder 65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Avenir Roman"/>
          <a:ea typeface="MS PGothic" panose="020B0600070205080204" pitchFamily="34" charset="-128"/>
          <a:cs typeface="Avenir Roma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457200" y="473551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000" smtClean="0">
                <a:solidFill>
                  <a:srgbClr val="8A8A8A"/>
                </a:solidFill>
              </a:defRPr>
            </a:lvl1pPr>
          </a:lstStyle>
          <a:p>
            <a:pPr>
              <a:defRPr/>
            </a:pPr>
            <a:fld id="{E0D0912A-AD77-4EA0-BAA4-1E4F5BEAD0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ulpjs/gulp/blob/master/docs/API.md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jptacek.com/" TargetMode="External"/><Relationship Id="rId2" Type="http://schemas.openxmlformats.org/officeDocument/2006/relationships/hyperlink" Target="https://github.com/jptacek/NewDug2016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b="0" dirty="0">
                <a:solidFill>
                  <a:schemeClr val="bg2"/>
                </a:solidFill>
                <a:latin typeface="Avenir Heavy" charset="0"/>
                <a:cs typeface="Avenir Light" charset="0"/>
              </a:rPr>
              <a:t>Gulp All The Things</a:t>
            </a:r>
            <a:endParaRPr lang="en-US" altLang="en-US" dirty="0">
              <a:latin typeface="Avenir Light" charset="0"/>
              <a:cs typeface="Avenir Light" charset="0"/>
            </a:endParaRPr>
          </a:p>
        </p:txBody>
      </p:sp>
      <p:sp>
        <p:nvSpPr>
          <p:cNvPr id="1638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75213" y="3943350"/>
            <a:ext cx="3811587" cy="381000"/>
          </a:xfrm>
        </p:spPr>
        <p:txBody>
          <a:bodyPr/>
          <a:lstStyle/>
          <a:p>
            <a:pPr marL="0" indent="0" eaLnBrk="1" hangingPunct="1"/>
            <a:r>
              <a:rPr lang="en-US" altLang="en-US" dirty="0">
                <a:latin typeface="Avenir Light" charset="0"/>
                <a:cs typeface="Avenir Light" charset="0"/>
              </a:rPr>
              <a:t>John Ptacek/@jptacek</a:t>
            </a:r>
          </a:p>
        </p:txBody>
      </p:sp>
      <p:sp>
        <p:nvSpPr>
          <p:cNvPr id="1638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876800" y="4324350"/>
            <a:ext cx="3811588" cy="381000"/>
          </a:xfrm>
        </p:spPr>
        <p:txBody>
          <a:bodyPr/>
          <a:lstStyle/>
          <a:p>
            <a:pPr marL="0" indent="0" eaLnBrk="1" hangingPunct="1"/>
            <a:r>
              <a:rPr lang="en-US" altLang="en-US" dirty="0">
                <a:latin typeface="Avenir Light" charset="0"/>
                <a:cs typeface="Avenir Light" charset="0"/>
              </a:rPr>
              <a:t>3/12/2016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2"/>
                </a:solidFill>
                <a:latin typeface="Avenir Roman" charset="0"/>
                <a:cs typeface="Avenir Roman" charset="0"/>
              </a:rPr>
              <a:t>Gulp APIs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Gulp.dest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Writes 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gulp.task</a:t>
            </a:r>
            <a:r>
              <a:rPr lang="en-US" dirty="0"/>
              <a:t>(name [, deps, </a:t>
            </a:r>
            <a:r>
              <a:rPr lang="en-US" dirty="0" err="1"/>
              <a:t>fn</a:t>
            </a:r>
            <a:r>
              <a:rPr lang="en-US" dirty="0"/>
              <a:t>])</a:t>
            </a:r>
          </a:p>
          <a:p>
            <a:pPr marL="0" indent="0"/>
            <a:r>
              <a:rPr lang="en-US" dirty="0" err="1"/>
              <a:t>Gulp.watch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Watch files and perform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gulp.watch</a:t>
            </a:r>
            <a:r>
              <a:rPr lang="en-US" dirty="0"/>
              <a:t>(glob[, opts], tasks)</a:t>
            </a:r>
          </a:p>
          <a:p>
            <a:pPr marL="0" indent="0"/>
            <a:r>
              <a:rPr lang="en-US" dirty="0">
                <a:hlinkClick r:id="rId2"/>
              </a:rPr>
              <a:t>https://github.com/gulpjs/gulp/blob/master/docs/API.md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0" indent="0"/>
            <a:endParaRPr lang="en-US" dirty="0"/>
          </a:p>
          <a:p>
            <a:pPr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marL="0" indent="0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lvl="1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377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2"/>
                </a:solidFill>
                <a:latin typeface="Avenir Roman" charset="0"/>
                <a:cs typeface="Avenir Roman" charset="0"/>
              </a:rPr>
              <a:t>.NET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Gulp/Grunt are the F5 of .NET Core</a:t>
            </a:r>
          </a:p>
          <a:p>
            <a:r>
              <a:rPr lang="en-US" dirty="0"/>
              <a:t>Microsoft becoming much more Open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0" indent="0"/>
            <a:endParaRPr lang="en-US" dirty="0"/>
          </a:p>
          <a:p>
            <a:pPr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marL="0" indent="0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lvl="1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399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2"/>
                </a:solidFill>
                <a:latin typeface="Avenir Roman" charset="0"/>
                <a:cs typeface="Avenir Roman" charset="0"/>
              </a:rPr>
              <a:t>Code!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available </a:t>
            </a:r>
            <a:r>
              <a:rPr lang="en-US" dirty="0">
                <a:hlinkClick r:id="rId2"/>
              </a:rPr>
              <a:t>https://github.com/jptacek/NewDug2016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Also </a:t>
            </a:r>
            <a:r>
              <a:rPr lang="en-US" dirty="0">
                <a:hlinkClick r:id="rId3"/>
              </a:rPr>
              <a:t>http://jptacek.com</a:t>
            </a:r>
            <a:r>
              <a:rPr lang="en-US" dirty="0"/>
              <a:t> </a:t>
            </a:r>
          </a:p>
          <a:p>
            <a:pPr marL="0" indent="0"/>
            <a:r>
              <a:rPr lang="en-US" dirty="0"/>
              <a:t>Chemistry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AngularJS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0" indent="0"/>
            <a:endParaRPr lang="en-US" dirty="0"/>
          </a:p>
          <a:p>
            <a:pPr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marL="0" indent="0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lvl="1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666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venir Roman" charset="0"/>
                <a:cs typeface="Avenir Roman" charset="0"/>
              </a:rPr>
              <a:t>THANK YOU!</a:t>
            </a:r>
            <a:br>
              <a:rPr lang="en-US" altLang="en-US" dirty="0">
                <a:latin typeface="Avenir Roman" charset="0"/>
                <a:cs typeface="Avenir Roman" charset="0"/>
              </a:rPr>
            </a:br>
            <a:r>
              <a:rPr lang="en-US" altLang="en-US" dirty="0">
                <a:latin typeface="Avenir Roman" charset="0"/>
                <a:cs typeface="Avenir Roman" charset="0"/>
              </a:rPr>
              <a:t>John Ptacek</a:t>
            </a:r>
            <a:br>
              <a:rPr lang="en-US" altLang="en-US" dirty="0">
                <a:latin typeface="Avenir Roman" charset="0"/>
                <a:cs typeface="Avenir Roman" charset="0"/>
              </a:rPr>
            </a:br>
            <a:r>
              <a:rPr lang="en-US" altLang="en-US" dirty="0">
                <a:latin typeface="Avenir Roman" charset="0"/>
                <a:cs typeface="Avenir Roman" charset="0"/>
              </a:rPr>
              <a:t>@</a:t>
            </a:r>
            <a:r>
              <a:rPr lang="en-US" altLang="en-US" dirty="0" err="1">
                <a:latin typeface="Avenir Roman" charset="0"/>
                <a:cs typeface="Avenir Roman" charset="0"/>
              </a:rPr>
              <a:t>jptacek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2"/>
                </a:solidFill>
                <a:latin typeface="Avenir Roman" charset="0"/>
                <a:cs typeface="Avenir Roman" charset="0"/>
              </a:rPr>
              <a:t>Agenda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Why Gulp</a:t>
            </a:r>
          </a:p>
          <a:p>
            <a:pPr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Gulp/Grunt</a:t>
            </a:r>
          </a:p>
          <a:p>
            <a:pPr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Install</a:t>
            </a:r>
          </a:p>
          <a:p>
            <a:pPr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API</a:t>
            </a:r>
          </a:p>
          <a:p>
            <a:pPr eaLnBrk="1" hangingPunct="1"/>
            <a:r>
              <a:rPr lang="en-US" altLang="en-US" dirty="0">
                <a:latin typeface="Arial Narrow" panose="020B0606020202030204" pitchFamily="34" charset="0"/>
                <a:cs typeface="Arial Narrow" panose="020B0606020202030204" pitchFamily="34" charset="0"/>
              </a:rPr>
              <a:t>Code</a:t>
            </a:r>
          </a:p>
          <a:p>
            <a:pPr marL="0" indent="0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lvl="1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  <p:pic>
        <p:nvPicPr>
          <p:cNvPr id="1026" name="Picture 2" descr="https://avatars0.githubusercontent.com/u/6200624?v=3&amp;s=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352" y="1112844"/>
            <a:ext cx="2864472" cy="286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00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2"/>
                </a:solidFill>
                <a:latin typeface="Avenir Roman" charset="0"/>
                <a:cs typeface="Avenir Roman" charset="0"/>
              </a:rPr>
              <a:t>Why Gulp – JavaScript Task Runner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“Insanity, doing the same thing over and over again and expecting different results“ – Einstein</a:t>
            </a:r>
          </a:p>
          <a:p>
            <a:r>
              <a:rPr lang="en-US" dirty="0"/>
              <a:t>We want to be lazy and not insane</a:t>
            </a:r>
          </a:p>
          <a:p>
            <a:r>
              <a:rPr lang="en-US" dirty="0"/>
              <a:t>Stop repeating manual steps</a:t>
            </a:r>
          </a:p>
          <a:p>
            <a:r>
              <a:rPr lang="en-US" dirty="0"/>
              <a:t>Automate Tasks</a:t>
            </a:r>
          </a:p>
          <a:p>
            <a:endParaRPr lang="en-US" dirty="0"/>
          </a:p>
          <a:p>
            <a:pPr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marL="0" indent="0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lvl="1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118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2"/>
                </a:solidFill>
                <a:latin typeface="Avenir Roman" charset="0"/>
                <a:cs typeface="Avenir Roman" charset="0"/>
              </a:rPr>
              <a:t>Why Gulp – </a:t>
            </a:r>
            <a:r>
              <a:rPr lang="en-US" altLang="en-US" dirty="0" err="1">
                <a:solidFill>
                  <a:schemeClr val="bg2"/>
                </a:solidFill>
                <a:latin typeface="Avenir Roman" charset="0"/>
                <a:cs typeface="Avenir Roman" charset="0"/>
              </a:rPr>
              <a:t>Javascript</a:t>
            </a:r>
            <a:r>
              <a:rPr lang="en-US" altLang="en-US" dirty="0">
                <a:solidFill>
                  <a:schemeClr val="bg2"/>
                </a:solidFill>
                <a:latin typeface="Avenir Roman" charset="0"/>
                <a:cs typeface="Avenir Roman" charset="0"/>
              </a:rPr>
              <a:t> Task Runner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Task Runners Can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Minify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Concat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Vendor Prefixes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CSS Compilation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Custom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Injecting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Cache Busting</a:t>
            </a:r>
          </a:p>
          <a:p>
            <a:endParaRPr lang="en-US" dirty="0"/>
          </a:p>
          <a:p>
            <a:pPr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marL="0" indent="0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lvl="1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740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2"/>
                </a:solidFill>
                <a:latin typeface="Avenir Roman" charset="0"/>
                <a:cs typeface="Avenir Roman" charset="0"/>
              </a:rPr>
              <a:t>Gulp vs Grunt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Gulp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Code over Configuration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Stream Based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Newer, less plugins</a:t>
            </a:r>
          </a:p>
          <a:p>
            <a:r>
              <a:rPr lang="en-US" dirty="0"/>
              <a:t>Grunt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Configuration over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File based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Older, more Plugins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marL="0" indent="0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lvl="1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660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2"/>
                </a:solidFill>
                <a:latin typeface="Avenir Roman" charset="0"/>
                <a:cs typeface="Avenir Roman" charset="0"/>
              </a:rPr>
              <a:t>Gulp vs Grunt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Gulp’s code approach appeals to me</a:t>
            </a:r>
          </a:p>
          <a:p>
            <a:r>
              <a:rPr lang="en-US" dirty="0"/>
              <a:t>Gulp enables dropping out to node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marL="0" indent="0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lvl="1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310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2"/>
                </a:solidFill>
                <a:latin typeface="Avenir Roman" charset="0"/>
                <a:cs typeface="Avenir Roman" charset="0"/>
              </a:rPr>
              <a:t>Gulp vs Grunt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Gulp’s code approach appeals to me</a:t>
            </a:r>
          </a:p>
          <a:p>
            <a:r>
              <a:rPr lang="en-US" dirty="0"/>
              <a:t>Gulp enables dropping out to node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marL="0" indent="0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lvl="1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902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2"/>
                </a:solidFill>
                <a:latin typeface="Avenir Roman" charset="0"/>
                <a:cs typeface="Avenir Roman" charset="0"/>
              </a:rPr>
              <a:t>Gulp Install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Node.JS based</a:t>
            </a:r>
          </a:p>
          <a:p>
            <a:r>
              <a:rPr lang="en-US" dirty="0"/>
              <a:t>Install Gulp CLI (Command Line Interface)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gulp –g </a:t>
            </a:r>
          </a:p>
          <a:p>
            <a:pPr marL="0" indent="0"/>
            <a:r>
              <a:rPr lang="en-US" dirty="0"/>
              <a:t>Packages get installed local to project</a:t>
            </a:r>
          </a:p>
          <a:p>
            <a:pPr marL="0" indent="0"/>
            <a:r>
              <a:rPr lang="en-US" dirty="0"/>
              <a:t>Configure packages</a:t>
            </a:r>
          </a:p>
          <a:p>
            <a:pPr marL="0" indent="0"/>
            <a:r>
              <a:rPr lang="en-US" dirty="0"/>
              <a:t>Execute gulp</a:t>
            </a:r>
          </a:p>
          <a:p>
            <a:pPr marL="0" indent="0"/>
            <a:endParaRPr lang="en-US" dirty="0"/>
          </a:p>
          <a:p>
            <a:pPr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marL="0" indent="0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lvl="1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575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2"/>
                </a:solidFill>
                <a:latin typeface="Avenir Roman" charset="0"/>
                <a:cs typeface="Avenir Roman" charset="0"/>
              </a:rPr>
              <a:t>Gulp APIs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Gulp.task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Creates definition and function to execute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gulp.task</a:t>
            </a:r>
            <a:r>
              <a:rPr lang="en-US" dirty="0"/>
              <a:t>(‘name’], function() {});</a:t>
            </a:r>
          </a:p>
          <a:p>
            <a:pPr marL="0" indent="0"/>
            <a:r>
              <a:rPr lang="en-US" dirty="0" err="1"/>
              <a:t>Gulp.src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Starts our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gulp.src</a:t>
            </a:r>
            <a:r>
              <a:rPr lang="en-US" dirty="0"/>
              <a:t>(globs[, options])</a:t>
            </a:r>
          </a:p>
          <a:p>
            <a:pPr marL="0" indent="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0" indent="0"/>
            <a:endParaRPr lang="en-US" dirty="0"/>
          </a:p>
          <a:p>
            <a:pPr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marL="0" indent="0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  <a:p>
            <a:pPr lvl="1" eaLnBrk="1" hangingPunct="1"/>
            <a:endParaRPr lang="en-US" altLang="en-US" dirty="0">
              <a:latin typeface="Arial Narrow" panose="020B0606020202030204" pitchFamily="34" charset="0"/>
              <a:cs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9114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">
  <a:themeElements>
    <a:clrScheme name="Custom 2">
      <a:dk1>
        <a:srgbClr val="141313"/>
      </a:dk1>
      <a:lt1>
        <a:srgbClr val="FFFFFE"/>
      </a:lt1>
      <a:dk2>
        <a:srgbClr val="003A5D"/>
      </a:dk2>
      <a:lt2>
        <a:srgbClr val="57C9E8"/>
      </a:lt2>
      <a:accent1>
        <a:srgbClr val="59B7B3"/>
      </a:accent1>
      <a:accent2>
        <a:srgbClr val="F99F1E"/>
      </a:accent2>
      <a:accent3>
        <a:srgbClr val="82BC00"/>
      </a:accent3>
      <a:accent4>
        <a:srgbClr val="F9BE00"/>
      </a:accent4>
      <a:accent5>
        <a:srgbClr val="777877"/>
      </a:accent5>
      <a:accent6>
        <a:srgbClr val="313231"/>
      </a:accent6>
      <a:hlink>
        <a:srgbClr val="57C9E8"/>
      </a:hlink>
      <a:folHlink>
        <a:srgbClr val="003A5D"/>
      </a:folHlink>
    </a:clrScheme>
    <a:fontScheme name="Office Them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Slide">
  <a:themeElements>
    <a:clrScheme name="Custom 2">
      <a:dk1>
        <a:srgbClr val="141313"/>
      </a:dk1>
      <a:lt1>
        <a:srgbClr val="FFFFFE"/>
      </a:lt1>
      <a:dk2>
        <a:srgbClr val="003A5D"/>
      </a:dk2>
      <a:lt2>
        <a:srgbClr val="57C9E8"/>
      </a:lt2>
      <a:accent1>
        <a:srgbClr val="59B7B3"/>
      </a:accent1>
      <a:accent2>
        <a:srgbClr val="F99F1E"/>
      </a:accent2>
      <a:accent3>
        <a:srgbClr val="82BC00"/>
      </a:accent3>
      <a:accent4>
        <a:srgbClr val="F9BE00"/>
      </a:accent4>
      <a:accent5>
        <a:srgbClr val="777877"/>
      </a:accent5>
      <a:accent6>
        <a:srgbClr val="313231"/>
      </a:accent6>
      <a:hlink>
        <a:srgbClr val="57C9E8"/>
      </a:hlink>
      <a:folHlink>
        <a:srgbClr val="003A5D"/>
      </a:folHlink>
    </a:clrScheme>
    <a:fontScheme name="Office Them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randed Header and Footer">
  <a:themeElements>
    <a:clrScheme name="Custom 2">
      <a:dk1>
        <a:srgbClr val="141313"/>
      </a:dk1>
      <a:lt1>
        <a:srgbClr val="FFFFFE"/>
      </a:lt1>
      <a:dk2>
        <a:srgbClr val="003A5D"/>
      </a:dk2>
      <a:lt2>
        <a:srgbClr val="57C9E8"/>
      </a:lt2>
      <a:accent1>
        <a:srgbClr val="59B7B3"/>
      </a:accent1>
      <a:accent2>
        <a:srgbClr val="F99F1E"/>
      </a:accent2>
      <a:accent3>
        <a:srgbClr val="82BC00"/>
      </a:accent3>
      <a:accent4>
        <a:srgbClr val="F9BE00"/>
      </a:accent4>
      <a:accent5>
        <a:srgbClr val="777877"/>
      </a:accent5>
      <a:accent6>
        <a:srgbClr val="313231"/>
      </a:accent6>
      <a:hlink>
        <a:srgbClr val="57C9E8"/>
      </a:hlink>
      <a:folHlink>
        <a:srgbClr val="003A5D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randed Footer Only">
  <a:themeElements>
    <a:clrScheme name="Custom 2">
      <a:dk1>
        <a:srgbClr val="141313"/>
      </a:dk1>
      <a:lt1>
        <a:srgbClr val="FFFFFE"/>
      </a:lt1>
      <a:dk2>
        <a:srgbClr val="003A5D"/>
      </a:dk2>
      <a:lt2>
        <a:srgbClr val="57C9E8"/>
      </a:lt2>
      <a:accent1>
        <a:srgbClr val="59B7B3"/>
      </a:accent1>
      <a:accent2>
        <a:srgbClr val="F99F1E"/>
      </a:accent2>
      <a:accent3>
        <a:srgbClr val="82BC00"/>
      </a:accent3>
      <a:accent4>
        <a:srgbClr val="F9BE00"/>
      </a:accent4>
      <a:accent5>
        <a:srgbClr val="777877"/>
      </a:accent5>
      <a:accent6>
        <a:srgbClr val="313231"/>
      </a:accent6>
      <a:hlink>
        <a:srgbClr val="57C9E8"/>
      </a:hlink>
      <a:folHlink>
        <a:srgbClr val="003A5D"/>
      </a:folHlink>
    </a:clrScheme>
    <a:fontScheme name="Office Them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Divider">
  <a:themeElements>
    <a:clrScheme name="Custom 2">
      <a:dk1>
        <a:srgbClr val="141313"/>
      </a:dk1>
      <a:lt1>
        <a:srgbClr val="FFFFFE"/>
      </a:lt1>
      <a:dk2>
        <a:srgbClr val="003A5D"/>
      </a:dk2>
      <a:lt2>
        <a:srgbClr val="57C9E8"/>
      </a:lt2>
      <a:accent1>
        <a:srgbClr val="59B7B3"/>
      </a:accent1>
      <a:accent2>
        <a:srgbClr val="F99F1E"/>
      </a:accent2>
      <a:accent3>
        <a:srgbClr val="82BC00"/>
      </a:accent3>
      <a:accent4>
        <a:srgbClr val="F9BE00"/>
      </a:accent4>
      <a:accent5>
        <a:srgbClr val="777877"/>
      </a:accent5>
      <a:accent6>
        <a:srgbClr val="313231"/>
      </a:accent6>
      <a:hlink>
        <a:srgbClr val="57C9E8"/>
      </a:hlink>
      <a:folHlink>
        <a:srgbClr val="003A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imeline">
  <a:themeElements>
    <a:clrScheme name="Custom 2">
      <a:dk1>
        <a:srgbClr val="141313"/>
      </a:dk1>
      <a:lt1>
        <a:srgbClr val="FFFFFE"/>
      </a:lt1>
      <a:dk2>
        <a:srgbClr val="003A5D"/>
      </a:dk2>
      <a:lt2>
        <a:srgbClr val="57C9E8"/>
      </a:lt2>
      <a:accent1>
        <a:srgbClr val="59B7B3"/>
      </a:accent1>
      <a:accent2>
        <a:srgbClr val="F99F1E"/>
      </a:accent2>
      <a:accent3>
        <a:srgbClr val="82BC00"/>
      </a:accent3>
      <a:accent4>
        <a:srgbClr val="F9BE00"/>
      </a:accent4>
      <a:accent5>
        <a:srgbClr val="777877"/>
      </a:accent5>
      <a:accent6>
        <a:srgbClr val="313231"/>
      </a:accent6>
      <a:hlink>
        <a:srgbClr val="57C9E8"/>
      </a:hlink>
      <a:folHlink>
        <a:srgbClr val="003A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Blank">
  <a:themeElements>
    <a:clrScheme name="Custom 2">
      <a:dk1>
        <a:srgbClr val="141313"/>
      </a:dk1>
      <a:lt1>
        <a:srgbClr val="FFFFFE"/>
      </a:lt1>
      <a:dk2>
        <a:srgbClr val="003A5D"/>
      </a:dk2>
      <a:lt2>
        <a:srgbClr val="57C9E8"/>
      </a:lt2>
      <a:accent1>
        <a:srgbClr val="59B7B3"/>
      </a:accent1>
      <a:accent2>
        <a:srgbClr val="F99F1E"/>
      </a:accent2>
      <a:accent3>
        <a:srgbClr val="82BC00"/>
      </a:accent3>
      <a:accent4>
        <a:srgbClr val="F9BE00"/>
      </a:accent4>
      <a:accent5>
        <a:srgbClr val="777877"/>
      </a:accent5>
      <a:accent6>
        <a:srgbClr val="313231"/>
      </a:accent6>
      <a:hlink>
        <a:srgbClr val="57C9E8"/>
      </a:hlink>
      <a:folHlink>
        <a:srgbClr val="003A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2E750987EE2543B234B3A674D6BE3D" ma:contentTypeVersion="105" ma:contentTypeDescription="Create a new document." ma:contentTypeScope="" ma:versionID="21dfcedbdd96fddb0fe2e2937c236050">
  <xsd:schema xmlns:xsd="http://www.w3.org/2001/XMLSchema" xmlns:xs="http://www.w3.org/2001/XMLSchema" xmlns:p="http://schemas.microsoft.com/office/2006/metadata/properties" xmlns:ns2="1e37aee8-73ad-441e-bced-8b530ad9291b" xmlns:ns3="52ad97b0-86c1-49b5-b544-c488bf38e7c0" targetNamespace="http://schemas.microsoft.com/office/2006/metadata/properties" ma:root="true" ma:fieldsID="a123537ca58bcc10f3198159b6343971" ns2:_="" ns3:_="">
    <xsd:import namespace="1e37aee8-73ad-441e-bced-8b530ad9291b"/>
    <xsd:import namespace="52ad97b0-86c1-49b5-b544-c488bf38e7c0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7aee8-73ad-441e-bced-8b530ad9291b" elementFormDefault="qualified">
    <xsd:import namespace="http://schemas.microsoft.com/office/2006/documentManagement/types"/>
    <xsd:import namespace="http://schemas.microsoft.com/office/infopath/2007/PartnerControls"/>
    <xsd:element name="Description0" ma:index="8" nillable="true" ma:displayName="Description" ma:internalName="Description0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ad97b0-86c1-49b5-b544-c488bf38e7c0" elementFormDefault="qualified">
    <xsd:import namespace="http://schemas.microsoft.com/office/2006/documentManagement/types"/>
    <xsd:import namespace="http://schemas.microsoft.com/office/infopath/2007/PartnerControls"/>
    <xsd:element name="_dlc_DocId" ma:index="9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0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1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e37aee8-73ad-441e-bced-8b530ad9291b" xsi:nil="true"/>
    <_dlc_DocId xmlns="52ad97b0-86c1-49b5-b544-c488bf38e7c0">SAZVWXQSR7YH-3011-45</_dlc_DocId>
    <_dlc_DocIdUrl xmlns="52ad97b0-86c1-49b5-b544-c488bf38e7c0">
      <Url>https://my.skylinetechnologies.com/Support/SalesMarketingCenter/branding/_layouts/15/DocIdRedir.aspx?ID=SAZVWXQSR7YH-3011-45</Url>
      <Description>SAZVWXQSR7YH-3011-45</Description>
    </_dlc_DocIdUrl>
  </documentManagement>
</p:properties>
</file>

<file path=customXml/itemProps1.xml><?xml version="1.0" encoding="utf-8"?>
<ds:datastoreItem xmlns:ds="http://schemas.openxmlformats.org/officeDocument/2006/customXml" ds:itemID="{9BC2F51F-4DFD-43D6-950F-88EE34EAF7C3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84D4DF55-54C1-4703-B9A8-6569F39491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CB5B13-E3F5-4224-BA3D-A2156F00F9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37aee8-73ad-441e-bced-8b530ad9291b"/>
    <ds:schemaRef ds:uri="52ad97b0-86c1-49b5-b544-c488bf38e7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A7C96B0-7C48-44AB-8741-5D4BECA1E77F}">
  <ds:schemaRefs>
    <ds:schemaRef ds:uri="http://purl.org/dc/elements/1.1/"/>
    <ds:schemaRef ds:uri="http://schemas.openxmlformats.org/package/2006/metadata/core-properties"/>
    <ds:schemaRef ds:uri="1e37aee8-73ad-441e-bced-8b530ad9291b"/>
    <ds:schemaRef ds:uri="http://purl.org/dc/terms/"/>
    <ds:schemaRef ds:uri="http://schemas.microsoft.com/office/2006/documentManagement/types"/>
    <ds:schemaRef ds:uri="http://schemas.microsoft.com/office/2006/metadata/properties"/>
    <ds:schemaRef ds:uri="52ad97b0-86c1-49b5-b544-c488bf38e7c0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223</Words>
  <Application>Microsoft Office PowerPoint</Application>
  <PresentationFormat>On-screen Show (16:9)</PresentationFormat>
  <Paragraphs>110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13</vt:i4>
      </vt:variant>
    </vt:vector>
  </HeadingPairs>
  <TitlesOfParts>
    <vt:vector size="32" baseType="lpstr">
      <vt:lpstr>Arial Unicode MS</vt:lpstr>
      <vt:lpstr>ＭＳ Ｐゴシック</vt:lpstr>
      <vt:lpstr>ＭＳ Ｐゴシック</vt:lpstr>
      <vt:lpstr>Arial</vt:lpstr>
      <vt:lpstr>Arial Narrow</vt:lpstr>
      <vt:lpstr>Avenir Heavy</vt:lpstr>
      <vt:lpstr>Avenir Light</vt:lpstr>
      <vt:lpstr>Avenir Roman</vt:lpstr>
      <vt:lpstr>Calibri</vt:lpstr>
      <vt:lpstr>Courier New</vt:lpstr>
      <vt:lpstr>Times New Roman</vt:lpstr>
      <vt:lpstr>Wingdings</vt:lpstr>
      <vt:lpstr>Cover Slide</vt:lpstr>
      <vt:lpstr>Title Slide</vt:lpstr>
      <vt:lpstr>Branded Header and Footer</vt:lpstr>
      <vt:lpstr>Branded Footer Only</vt:lpstr>
      <vt:lpstr>Divider</vt:lpstr>
      <vt:lpstr>Timeline</vt:lpstr>
      <vt:lpstr>Blank</vt:lpstr>
      <vt:lpstr>Gulp All The Things</vt:lpstr>
      <vt:lpstr>Agenda</vt:lpstr>
      <vt:lpstr>Why Gulp – JavaScript Task Runner</vt:lpstr>
      <vt:lpstr>Why Gulp – Javascript Task Runner</vt:lpstr>
      <vt:lpstr>Gulp vs Grunt</vt:lpstr>
      <vt:lpstr>Gulp vs Grunt</vt:lpstr>
      <vt:lpstr>Gulp vs Grunt</vt:lpstr>
      <vt:lpstr>Gulp Install</vt:lpstr>
      <vt:lpstr>Gulp APIs</vt:lpstr>
      <vt:lpstr>Gulp APIs</vt:lpstr>
      <vt:lpstr>.NET</vt:lpstr>
      <vt:lpstr>Code!</vt:lpstr>
      <vt:lpstr>THANK YOU! John Ptacek @jptacek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Rhoads, Carrie</dc:creator>
  <cp:lastModifiedBy>John Ptacek</cp:lastModifiedBy>
  <cp:revision>46</cp:revision>
  <cp:lastPrinted>1601-01-01T00:00:00Z</cp:lastPrinted>
  <dcterms:created xsi:type="dcterms:W3CDTF">1601-01-01T00:00:00Z</dcterms:created>
  <dcterms:modified xsi:type="dcterms:W3CDTF">2016-03-12T13:40:36Z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0x0101004D2E750987EE2543B234B3A674D6BE3D</vt:lpwstr>
  </property>
  <property fmtid="{D5CDD505-2E9C-101B-9397-08002B2CF9AE}" pid="3" name="_dlc_DocIdItemGuid">
    <vt:lpwstr>1dd0265d-caa9-4105-ad47-7241a40da233</vt:lpwstr>
  </property>
</Properties>
</file>